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A47B-0EF6-4AA1-9F41-2E7164655896}" type="datetimeFigureOut">
              <a:rPr lang="sr-Latn-RS" smtClean="0"/>
              <a:t>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33DB-83DE-420B-AD46-F7C256558C4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645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A47B-0EF6-4AA1-9F41-2E7164655896}" type="datetimeFigureOut">
              <a:rPr lang="sr-Latn-RS" smtClean="0"/>
              <a:t>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33DB-83DE-420B-AD46-F7C256558C4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8052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A47B-0EF6-4AA1-9F41-2E7164655896}" type="datetimeFigureOut">
              <a:rPr lang="sr-Latn-RS" smtClean="0"/>
              <a:t>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33DB-83DE-420B-AD46-F7C256558C4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72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A47B-0EF6-4AA1-9F41-2E7164655896}" type="datetimeFigureOut">
              <a:rPr lang="sr-Latn-RS" smtClean="0"/>
              <a:t>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33DB-83DE-420B-AD46-F7C256558C4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3984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A47B-0EF6-4AA1-9F41-2E7164655896}" type="datetimeFigureOut">
              <a:rPr lang="sr-Latn-RS" smtClean="0"/>
              <a:t>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33DB-83DE-420B-AD46-F7C256558C4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209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A47B-0EF6-4AA1-9F41-2E7164655896}" type="datetimeFigureOut">
              <a:rPr lang="sr-Latn-RS" smtClean="0"/>
              <a:t>2.4.2020.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33DB-83DE-420B-AD46-F7C256558C4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949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A47B-0EF6-4AA1-9F41-2E7164655896}" type="datetimeFigureOut">
              <a:rPr lang="sr-Latn-RS" smtClean="0"/>
              <a:t>2.4.2020.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33DB-83DE-420B-AD46-F7C256558C4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5560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A47B-0EF6-4AA1-9F41-2E7164655896}" type="datetimeFigureOut">
              <a:rPr lang="sr-Latn-RS" smtClean="0"/>
              <a:t>2.4.2020.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33DB-83DE-420B-AD46-F7C256558C4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346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A47B-0EF6-4AA1-9F41-2E7164655896}" type="datetimeFigureOut">
              <a:rPr lang="sr-Latn-RS" smtClean="0"/>
              <a:t>2.4.2020.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33DB-83DE-420B-AD46-F7C256558C4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0729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A47B-0EF6-4AA1-9F41-2E7164655896}" type="datetimeFigureOut">
              <a:rPr lang="sr-Latn-RS" smtClean="0"/>
              <a:t>2.4.2020.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33DB-83DE-420B-AD46-F7C256558C4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186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A47B-0EF6-4AA1-9F41-2E7164655896}" type="datetimeFigureOut">
              <a:rPr lang="sr-Latn-RS" smtClean="0"/>
              <a:t>2.4.2020.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33DB-83DE-420B-AD46-F7C256558C4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810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4A47B-0EF6-4AA1-9F41-2E7164655896}" type="datetimeFigureOut">
              <a:rPr lang="sr-Latn-RS" smtClean="0"/>
              <a:t>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E33DB-83DE-420B-AD46-F7C256558C4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617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89"/>
            <a:ext cx="12050973" cy="7144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6568" y="1670790"/>
            <a:ext cx="772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Питајте своју децу које су се промене догодиле у природи, као и да именују </a:t>
            </a:r>
          </a:p>
          <a:p>
            <a:r>
              <a:rPr lang="sr-Cyrl-RS" dirty="0"/>
              <a:t>о</a:t>
            </a:r>
            <a:r>
              <a:rPr lang="sr-Cyrl-RS" dirty="0" smtClean="0"/>
              <a:t>ба годишња доба.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250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51" y="133303"/>
            <a:ext cx="9742970" cy="7307228"/>
          </a:xfrm>
        </p:spPr>
      </p:pic>
      <p:sp>
        <p:nvSpPr>
          <p:cNvPr id="5" name="Rectangle 4"/>
          <p:cNvSpPr/>
          <p:nvPr/>
        </p:nvSpPr>
        <p:spPr>
          <a:xfrm>
            <a:off x="3366274" y="1934826"/>
            <a:ext cx="8411744" cy="28895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Људи иду на своје њиве које ору, и тако земљу припремају за садњу. Касније у земљу сеју семенке и саде саднице које доносе плодове.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9921" y="609263"/>
            <a:ext cx="7890682" cy="873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ДЕЛАТНОСТ ЉУДИ</a:t>
            </a:r>
            <a:endParaRPr lang="sr-Latn-R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840036" cy="7380027"/>
          </a:xfrm>
        </p:spPr>
      </p:pic>
      <p:sp>
        <p:nvSpPr>
          <p:cNvPr id="5" name="Rectangle 4"/>
          <p:cNvSpPr/>
          <p:nvPr/>
        </p:nvSpPr>
        <p:spPr>
          <a:xfrm>
            <a:off x="4920018" y="1775939"/>
            <a:ext cx="6589200" cy="28895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Облачимо лаганију одећу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 се често играју на травњаку и у дворишту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5918" y="450376"/>
            <a:ext cx="7890682" cy="873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ОДЕЋА</a:t>
            </a:r>
            <a:endParaRPr lang="sr-Latn-R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87" y="0"/>
            <a:ext cx="6851176" cy="7325488"/>
          </a:xfrm>
        </p:spPr>
      </p:pic>
      <p:sp>
        <p:nvSpPr>
          <p:cNvPr id="7" name="TextBox 6"/>
          <p:cNvSpPr txBox="1"/>
          <p:nvPr/>
        </p:nvSpPr>
        <p:spPr>
          <a:xfrm>
            <a:off x="138355" y="2055813"/>
            <a:ext cx="451553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Разговарајте са дететом о </a:t>
            </a:r>
          </a:p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томе какву одећу смо </a:t>
            </a:r>
          </a:p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носили када је било хладно </a:t>
            </a:r>
          </a:p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какву одећу облаћимо </a:t>
            </a:r>
          </a:p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 када је топлије и када </a:t>
            </a:r>
          </a:p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стигло пролеће.</a:t>
            </a:r>
            <a:endParaRPr 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АСОЦИЈАЦИЈА</a:t>
            </a:r>
            <a:endParaRPr lang="sr-Latn-RS" dirty="0"/>
          </a:p>
        </p:txBody>
      </p:sp>
      <p:pic>
        <p:nvPicPr>
          <p:cNvPr id="2054" name="Picture 6" descr="За гнезда ластавица тона кукуруза! - ЈМУ Радио-телевизија Војводи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926267"/>
            <a:ext cx="6286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4367" y="1051027"/>
            <a:ext cx="2402006" cy="151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Младе храни бубицама и црвићима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4367" y="3251830"/>
            <a:ext cx="2402006" cy="151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Сносе јаја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59663" y="5305096"/>
            <a:ext cx="2402006" cy="151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Вратиле су се из топлијих крајева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9049" y="5329451"/>
            <a:ext cx="2402006" cy="151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Весници пролећа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92004" y="3828198"/>
            <a:ext cx="2402006" cy="151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Живе испод кровова кућа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92004" y="713311"/>
            <a:ext cx="2402006" cy="151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Поправљају или праве нова гнезда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8575" y="2967335"/>
            <a:ext cx="2034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ЛАСТЕ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9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55"/>
            <a:ext cx="10126640" cy="7666630"/>
          </a:xfrm>
        </p:spPr>
      </p:pic>
      <p:sp>
        <p:nvSpPr>
          <p:cNvPr id="5" name="Rectangle 4"/>
          <p:cNvSpPr/>
          <p:nvPr/>
        </p:nvSpPr>
        <p:spPr>
          <a:xfrm>
            <a:off x="4913192" y="2168360"/>
            <a:ext cx="4844957" cy="42444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 постају све дужи, а ноћи све краће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Суце јаче греје и отапа снег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Падају кише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7606" y="682388"/>
            <a:ext cx="7369791" cy="873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 У ПРОЛЕЋЕ</a:t>
            </a:r>
            <a:endParaRPr lang="sr-Latn-R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53265" cy="7014949"/>
          </a:xfrm>
        </p:spPr>
      </p:pic>
      <p:sp>
        <p:nvSpPr>
          <p:cNvPr id="5" name="Rectangle 4"/>
          <p:cNvSpPr/>
          <p:nvPr/>
        </p:nvSpPr>
        <p:spPr>
          <a:xfrm>
            <a:off x="4714163" y="1690688"/>
            <a:ext cx="5231642" cy="52628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пролеће биљке расту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Трава постаје зеленија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ораницама је нарасла пшеница</a:t>
            </a:r>
          </a:p>
          <a:p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590" y="411209"/>
            <a:ext cx="7890682" cy="873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Промене  у природи - БИЉКЕ</a:t>
            </a:r>
            <a:endParaRPr lang="sr-Latn-R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97"/>
            <a:ext cx="9689910" cy="7267433"/>
          </a:xfrm>
        </p:spPr>
      </p:pic>
      <p:sp>
        <p:nvSpPr>
          <p:cNvPr id="5" name="Rectangle 4"/>
          <p:cNvSpPr/>
          <p:nvPr/>
        </p:nvSpPr>
        <p:spPr>
          <a:xfrm>
            <a:off x="4614081" y="1690688"/>
            <a:ext cx="5231642" cy="37957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Јављају се први весници пролећа: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ВИСИБАБА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НАРЦИС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ЉУБИЧИЦА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399" y="591178"/>
            <a:ext cx="7890682" cy="873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ВЕСНИЦИ ПРОЛЕЋА</a:t>
            </a:r>
            <a:endParaRPr lang="sr-Latn-R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35653" y="1690688"/>
            <a:ext cx="19781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Објаснити детету да цвеће не бере јер оно дуже живи у природи него у вази.</a:t>
            </a:r>
          </a:p>
          <a:p>
            <a:pPr lvl="2"/>
            <a:endParaRPr lang="sr-Cyrl-R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764"/>
            <a:ext cx="6559367" cy="49131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54" y="1132764"/>
            <a:ext cx="7172246" cy="4913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048" y="832513"/>
            <a:ext cx="117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љубичица</a:t>
            </a:r>
            <a:endParaRPr lang="sr-Latn-RS" dirty="0"/>
          </a:p>
        </p:txBody>
      </p:sp>
      <p:sp>
        <p:nvSpPr>
          <p:cNvPr id="7" name="TextBox 6"/>
          <p:cNvSpPr txBox="1"/>
          <p:nvPr/>
        </p:nvSpPr>
        <p:spPr>
          <a:xfrm>
            <a:off x="7043222" y="763432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нарцис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270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764600" y="1984236"/>
            <a:ext cx="6589200" cy="28895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Воћке (малину, купину) и винову лозу треба орезати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пупољка се развијају цветови и листови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5918" y="450376"/>
            <a:ext cx="7890682" cy="873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ВОЋЊАК И ВИНОВА ЛОЗА</a:t>
            </a:r>
            <a:endParaRPr lang="sr-Latn-R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2" descr="Agroupozorenje :: Zaštita ma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84" y="0"/>
            <a:ext cx="12301183" cy="689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172132" cy="7629099"/>
          </a:xfrm>
        </p:spPr>
      </p:pic>
      <p:sp>
        <p:nvSpPr>
          <p:cNvPr id="5" name="Rectangle 4"/>
          <p:cNvSpPr/>
          <p:nvPr/>
        </p:nvSpPr>
        <p:spPr>
          <a:xfrm>
            <a:off x="5308978" y="1775938"/>
            <a:ext cx="6366287" cy="34648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Многе животиње за време пролећа добију младунчад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Птице селице се враћају у своја гнезда – ласте, роде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5918" y="450376"/>
            <a:ext cx="7890682" cy="873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</a:t>
            </a:r>
            <a:endParaRPr lang="sr-Latn-R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880979" cy="7410734"/>
          </a:xfrm>
        </p:spPr>
      </p:pic>
      <p:sp>
        <p:nvSpPr>
          <p:cNvPr id="5" name="Rectangle 4"/>
          <p:cNvSpPr/>
          <p:nvPr/>
        </p:nvSpPr>
        <p:spPr>
          <a:xfrm>
            <a:off x="5065556" y="1775939"/>
            <a:ext cx="6589200" cy="28895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Пчеле лете око расцветалог цвећа и воћкица, сакупљају слатки сок нектар и праве мед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5918" y="450376"/>
            <a:ext cx="7890682" cy="873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ПЧЕЛЕ</a:t>
            </a:r>
            <a:endParaRPr lang="sr-Latn-R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237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АСОЦИЈАЦИЈА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2020-04-02T17:15:49Z</dcterms:created>
  <dcterms:modified xsi:type="dcterms:W3CDTF">2020-04-02T18:20:54Z</dcterms:modified>
</cp:coreProperties>
</file>